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7" r:id="rId5"/>
    <p:sldId id="266" r:id="rId6"/>
    <p:sldId id="265" r:id="rId7"/>
    <p:sldId id="264" r:id="rId8"/>
    <p:sldId id="263" r:id="rId9"/>
    <p:sldId id="262" r:id="rId10"/>
    <p:sldId id="261" r:id="rId11"/>
    <p:sldId id="260" r:id="rId12"/>
    <p:sldId id="268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24" d="100"/>
          <a:sy n="124" d="100"/>
        </p:scale>
        <p:origin x="624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0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4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26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0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29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9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0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5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C2A05-6125-2B4B-9CA3-6E0373439BD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F1D1D-3F4C-314B-B679-B954E9068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1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CCFD2C-BB8B-0C4D-80BC-018064315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8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8FF0F1-ED9C-4147-B2EC-7B0E694B1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92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FA3B8-EA01-EB44-9932-8F25B577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6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B536D7-8AD4-9644-85D9-10DDB2E72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91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E73E79-6538-1643-8AAD-1E0EA10FF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5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A90E34-6DED-6642-883C-40A427B53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8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4FD328-4878-FC49-9300-6B47F9D1C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C2A2A4-D45F-7743-B74F-40544F266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06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CE72B-D1CC-CB4B-A746-4736121EA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27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316E19-45EC-D244-B455-111385F04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73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C4A889-E1DE-F24B-AAE1-8C3E045B7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10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6C122-B357-1F46-8355-102857985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78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87FA06-DEE2-964B-9A2B-984762215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" y="0"/>
            <a:ext cx="914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81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GREEN</dc:creator>
  <cp:lastModifiedBy>Adam Giles</cp:lastModifiedBy>
  <cp:revision>2</cp:revision>
  <dcterms:created xsi:type="dcterms:W3CDTF">2021-03-05T02:17:38Z</dcterms:created>
  <dcterms:modified xsi:type="dcterms:W3CDTF">2021-03-07T23:41:59Z</dcterms:modified>
</cp:coreProperties>
</file>